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4EE00"/>
    <a:srgbClr val="D6006B"/>
    <a:srgbClr val="0027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97BA69-1BD8-4E8D-AF3A-D7A0697DFF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6993C-2AA7-49B5-97AF-31BC3AEF71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3E2F-CDF7-496B-87EC-5E1052723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6B523-E602-43D6-AEDD-1A37945D2E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B37080-1A28-4C93-987E-A0C594103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04338C-14EF-458F-A94E-BB5A7850F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31662-9FF2-4C4D-B799-A42356089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F5C70-9ECF-454F-9953-9D69A1C25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F8883-9376-4EC4-A9E4-94730BD9B1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7D4F4-8BB7-40D3-9618-052FC560A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98854-A533-48CC-828A-3C9E2AF5C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E0C24-FE98-40F8-BD41-390EED1B0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4AD5B-F2F0-4183-B3DD-8CF9EDD83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F4FA3-B45F-459F-AC6F-F78D8BE01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6C13C4-6CA6-4129-8F7E-AD814FC41D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3600" b="1">
                <a:solidFill>
                  <a:schemeClr val="bg1"/>
                </a:solidFill>
              </a:rPr>
              <a:t>TYPICAL CALCULATION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667000" y="1143000"/>
            <a:ext cx="6629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Buy Back Plan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Unit Size : 			2000 Sq Ft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Rate per Sq Ft : 			Rs.5500</a:t>
            </a:r>
          </a:p>
          <a:p>
            <a:pPr marL="342900" indent="-342900">
              <a:spcBef>
                <a:spcPct val="20000"/>
              </a:spcBef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Total Investment : 			Unit Size X Rate per Sq Ft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                                			= 2000 X Rs5500 = Rs1,10,00,000</a:t>
            </a:r>
          </a:p>
          <a:p>
            <a:pPr marL="342900" indent="-342900">
              <a:spcBef>
                <a:spcPct val="20000"/>
              </a:spcBef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Buy Back after 2.5 years @ : 		61.5%</a:t>
            </a:r>
          </a:p>
          <a:p>
            <a:pPr marL="342900" indent="-342900">
              <a:spcBef>
                <a:spcPct val="20000"/>
              </a:spcBef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Total Value in 2.5 years : 		Rs.1,77,65,000</a:t>
            </a:r>
          </a:p>
          <a:p>
            <a:pPr marL="342900" indent="-342900">
              <a:spcBef>
                <a:spcPct val="20000"/>
              </a:spcBef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Net Profit : 			Rs.67,65,000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40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400" b="1">
                <a:solidFill>
                  <a:schemeClr val="bg1"/>
                </a:solidFill>
              </a:rPr>
              <a:t>	Note: Min. Sq. Ft. Area for Buy Back Plan is 2000 Sq. Ft.</a:t>
            </a:r>
          </a:p>
        </p:txBody>
      </p:sp>
      <p:pic>
        <p:nvPicPr>
          <p:cNvPr id="69636" name="Picture 4" descr="784636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14800"/>
            <a:ext cx="2743200" cy="2743200"/>
          </a:xfrm>
          <a:prstGeom prst="rect">
            <a:avLst/>
          </a:prstGeom>
          <a:noFill/>
        </p:spPr>
      </p:pic>
      <p:pic>
        <p:nvPicPr>
          <p:cNvPr id="69637" name="Picture 5" descr="5336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2743200" cy="2743200"/>
          </a:xfrm>
          <a:prstGeom prst="rect">
            <a:avLst/>
          </a:prstGeom>
          <a:noFill/>
        </p:spPr>
      </p:pic>
      <p:pic>
        <p:nvPicPr>
          <p:cNvPr id="69638" name="Picture 6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76263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</TotalTime>
  <Words>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TYPICAL CALCULATION</vt:lpstr>
    </vt:vector>
  </TitlesOfParts>
  <Company>Wipro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agam.prabhat</dc:creator>
  <cp:lastModifiedBy>Sarha</cp:lastModifiedBy>
  <cp:revision>228</cp:revision>
  <dcterms:created xsi:type="dcterms:W3CDTF">2010-04-08T05:16:02Z</dcterms:created>
  <dcterms:modified xsi:type="dcterms:W3CDTF">2011-02-21T09:54:07Z</dcterms:modified>
</cp:coreProperties>
</file>